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790" r:id="rId5"/>
    <p:sldId id="793" r:id="rId6"/>
    <p:sldId id="792" r:id="rId7"/>
    <p:sldId id="791" r:id="rId8"/>
    <p:sldId id="78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595" autoAdjust="0"/>
  </p:normalViewPr>
  <p:slideViewPr>
    <p:cSldViewPr snapToGrid="0">
      <p:cViewPr varScale="1">
        <p:scale>
          <a:sx n="79" d="100"/>
          <a:sy n="79" d="100"/>
        </p:scale>
        <p:origin x="1958" y="82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1/10/2023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1/10/2023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982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806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WG2#154-AH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IN" altLang="de-DE" sz="1200" baseline="0" dirty="0" smtClean="0">
                <a:solidFill>
                  <a:schemeClr val="bg1"/>
                </a:solidFill>
              </a:rPr>
              <a:t>e-Meeting, January 16 – 20,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dirty="0" smtClean="0"/>
              <a:t> FS_</a:t>
            </a:r>
            <a:r>
              <a:rPr lang="en-US" altLang="de-DE" sz="3600" b="1" kern="0" dirty="0" smtClean="0"/>
              <a:t>SUECR/SUECR Status </a:t>
            </a:r>
            <a:r>
              <a:rPr lang="en-GB" altLang="zh-CN" sz="3600" b="1" kern="0" dirty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dirty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dirty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725426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154-AH</a:t>
            </a:r>
            <a:endParaRPr lang="en-GB" sz="1200" b="1" dirty="0" smtClean="0">
              <a:latin typeface="Times New Roman" panose="02020603050405020304" pitchFamily="18" charset="0"/>
              <a:ea typeface="MS Mincho"/>
            </a:endParaRPr>
          </a:p>
          <a:p>
            <a:r>
              <a:rPr lang="en-IN" sz="1200" b="1" dirty="0">
                <a:latin typeface="Times New Roman" panose="02020603050405020304" pitchFamily="18" charset="0"/>
                <a:ea typeface="MS Mincho"/>
              </a:rPr>
              <a:t>e-Meeting, January 16 – 20, </a:t>
            </a:r>
            <a:r>
              <a:rPr lang="en-IN" sz="1200" b="1" dirty="0" smtClean="0">
                <a:latin typeface="Times New Roman" panose="02020603050405020304" pitchFamily="18" charset="0"/>
                <a:ea typeface="MS Mincho"/>
              </a:rPr>
              <a:t>2023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10.4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S2-2301286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SA2#154AH-E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Study is 100% complete. </a:t>
            </a:r>
            <a:r>
              <a:rPr lang="en-IN" altLang="de-DE" sz="1200" dirty="0" smtClean="0"/>
              <a:t>Not on agenda during SA2#154AH-e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SA2#155)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3460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SUECR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SA#99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86474269"/>
              </p:ext>
            </p:extLst>
          </p:nvPr>
        </p:nvGraphicFramePr>
        <p:xfrm>
          <a:off x="214010" y="1298539"/>
          <a:ext cx="8775445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5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1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3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SA#98: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 smtClean="0"/>
              <a:t>WID </a:t>
            </a:r>
            <a:r>
              <a:rPr lang="en-IN" altLang="de-DE" sz="1200" dirty="0"/>
              <a:t>is 100% completed.</a:t>
            </a:r>
            <a:endParaRPr lang="en-IN" altLang="de-DE" sz="1200" dirty="0" smtClean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11029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SA2#152E Aug(0 </a:t>
            </a:r>
            <a:r>
              <a:rPr lang="en-US" altLang="zh-CN" sz="1200" dirty="0"/>
              <a:t>TU): </a:t>
            </a:r>
            <a:r>
              <a:rPr lang="en-US" sz="1200" dirty="0" smtClean="0"/>
              <a:t>Approve WID based on conclusions of the TR.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SA2#153e : Complete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db33437f-65a5-48c5-b537-19efd290f967"/>
    <ds:schemaRef ds:uri="http://purl.org/dc/terms/"/>
    <ds:schemaRef ds:uri="6f846979-0e6f-42ff-8b87-e1893efeda99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18125</TotalTime>
  <Words>233</Words>
  <Application>Microsoft Office PowerPoint</Application>
  <PresentationFormat>On-screen Show (4:3)</PresentationFormat>
  <Paragraphs>62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SA2#154AH-E</vt:lpstr>
      <vt:lpstr>SUECR Status at SA#99</vt:lpstr>
      <vt:lpstr>Backup slides</vt:lpstr>
      <vt:lpstr>Overall Plan: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SS_v1</cp:lastModifiedBy>
  <cp:revision>1452</cp:revision>
  <dcterms:created xsi:type="dcterms:W3CDTF">2008-08-30T09:32:10Z</dcterms:created>
  <dcterms:modified xsi:type="dcterms:W3CDTF">2023-01-09T21:06:26Z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